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8E9F9C-91E2-4DB6-AC6D-4D16642E0679}" v="1" dt="2026-07-02T06:45:41.0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523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landa Verschoof" userId="46d21d28-e688-4fc9-97ec-b30047972981" providerId="ADAL" clId="{401427AA-1EB6-4B8B-9EFF-9DD16CA8E019}"/>
    <pc:docChg chg="custSel modSld">
      <pc:chgData name="Jolanda Verschoof" userId="46d21d28-e688-4fc9-97ec-b30047972981" providerId="ADAL" clId="{401427AA-1EB6-4B8B-9EFF-9DD16CA8E019}" dt="2026-07-02T06:45:44.533" v="2" actId="22"/>
      <pc:docMkLst>
        <pc:docMk/>
      </pc:docMkLst>
      <pc:sldChg chg="addSp delSp modSp mod">
        <pc:chgData name="Jolanda Verschoof" userId="46d21d28-e688-4fc9-97ec-b30047972981" providerId="ADAL" clId="{401427AA-1EB6-4B8B-9EFF-9DD16CA8E019}" dt="2026-07-02T06:45:44.533" v="2" actId="22"/>
        <pc:sldMkLst>
          <pc:docMk/>
          <pc:sldMk cId="4099711276" sldId="256"/>
        </pc:sldMkLst>
        <pc:spChg chg="del">
          <ac:chgData name="Jolanda Verschoof" userId="46d21d28-e688-4fc9-97ec-b30047972981" providerId="ADAL" clId="{401427AA-1EB6-4B8B-9EFF-9DD16CA8E019}" dt="2026-07-02T06:45:41.020" v="1"/>
          <ac:spMkLst>
            <pc:docMk/>
            <pc:sldMk cId="4099711276" sldId="256"/>
            <ac:spMk id="2" creationId="{6F7A168E-AC13-4A71-A98B-B3F92DC01C67}"/>
          </ac:spMkLst>
        </pc:spChg>
        <pc:spChg chg="add mod">
          <ac:chgData name="Jolanda Verschoof" userId="46d21d28-e688-4fc9-97ec-b30047972981" providerId="ADAL" clId="{401427AA-1EB6-4B8B-9EFF-9DD16CA8E019}" dt="2026-07-02T06:45:41.020" v="1"/>
          <ac:spMkLst>
            <pc:docMk/>
            <pc:sldMk cId="4099711276" sldId="256"/>
            <ac:spMk id="6" creationId="{4368553A-DA0E-B1A7-51C3-8C519DAD67D6}"/>
          </ac:spMkLst>
        </pc:spChg>
        <pc:picChg chg="del">
          <ac:chgData name="Jolanda Verschoof" userId="46d21d28-e688-4fc9-97ec-b30047972981" providerId="ADAL" clId="{401427AA-1EB6-4B8B-9EFF-9DD16CA8E019}" dt="2026-07-02T06:45:38.817" v="0" actId="478"/>
          <ac:picMkLst>
            <pc:docMk/>
            <pc:sldMk cId="4099711276" sldId="256"/>
            <ac:picMk id="7" creationId="{5E10DA64-082D-E58A-4167-7FB4AEF14D62}"/>
          </ac:picMkLst>
        </pc:picChg>
        <pc:picChg chg="add">
          <ac:chgData name="Jolanda Verschoof" userId="46d21d28-e688-4fc9-97ec-b30047972981" providerId="ADAL" clId="{401427AA-1EB6-4B8B-9EFF-9DD16CA8E019}" dt="2026-07-02T06:45:44.533" v="2" actId="22"/>
          <ac:picMkLst>
            <pc:docMk/>
            <pc:sldMk cId="4099711276" sldId="256"/>
            <ac:picMk id="9" creationId="{B8C208FA-3D18-CA63-C7BA-DB9CD3490E8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C1BB2-32E6-4B2B-8012-AC04CAF987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49EE8-EE50-4931-AD9C-B1CC6D830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3CFAD-6D20-4756-9B8A-77DBB8351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0955-0E55-47A3-9A0D-666DE6A087A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54B41-119F-4533-B370-501A3FBAA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911D8-3E18-4639-B51D-5C2151941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73FD-8136-4CC7-B1A2-98CEF6E314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225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7B864-008B-4DEE-9ABE-989F02D7B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1087CD-29E7-4912-A90B-0F1D721837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E0132-C827-4AEA-831D-AD9069B7A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0955-0E55-47A3-9A0D-666DE6A087A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4CA88-912D-45D7-8423-A5E1AFEA2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1D113-D752-40A0-83D0-C17CFB88B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73FD-8136-4CC7-B1A2-98CEF6E314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228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51AFAE-3FCB-4555-9B20-46512BBAAA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9CF0F3-EC08-4739-9355-766D39FEC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C43EE-CDFF-4ACE-A1CA-F26A6E065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0955-0E55-47A3-9A0D-666DE6A087A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E9AC6A-0D24-4495-8BF4-4787561A6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6649F-1F89-4AA8-BF7F-042807D7C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73FD-8136-4CC7-B1A2-98CEF6E314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04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F8076-F96D-4960-AB6D-86A68DE15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915CC-8132-4496-8184-30140CD0E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BCB57-A8B1-48C7-A892-AAA6A54E6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0955-0E55-47A3-9A0D-666DE6A087A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D599E-3ACF-4D84-B3C3-DE8852E1B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F8EAB-5FB6-47D5-93B1-5A8D66E6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73FD-8136-4CC7-B1A2-98CEF6E314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288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D01A7-1F53-4670-9254-31BFA69BE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9820F-E1A7-4839-AF02-AA72306B2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6AEC8-C1B7-4B77-B2DE-ED1E110E6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0955-0E55-47A3-9A0D-666DE6A087A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9996D-47A0-4CBD-A735-393FE09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29686-E68A-4C9D-A7B5-5AED1BC21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73FD-8136-4CC7-B1A2-98CEF6E314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0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BC397-4F43-4899-994C-59617431F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8E0D1-717F-410D-B2B2-45D06E6EB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1EFD3E-00DC-4E0E-AE04-77E294434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9D6E3D-9652-4960-85E5-0825A48C6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0955-0E55-47A3-9A0D-666DE6A087A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68BF0A-39A0-402B-89AE-A4880AF87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5CF280-4E0A-457A-9ECE-B436B1799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73FD-8136-4CC7-B1A2-98CEF6E314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649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8FD4D-34FC-4E16-AE75-FDE1FA1C0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8DA61-1597-46E5-A20A-BA3589072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FDC6DD-0A63-4FB6-BE57-A62F02F0EF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FFB9B3-10E7-4EDE-B10F-3DE6A05033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31C81D-3C87-478E-B6F9-99C4F07A4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FC673C-0FE2-44F0-AB3E-3C68945A7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0955-0E55-47A3-9A0D-666DE6A087A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56FE53-2C4E-4273-99D1-EE38BFE1E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0BF9D0-AC5A-4C27-9AAE-A82E50AE9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73FD-8136-4CC7-B1A2-98CEF6E314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698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07AB-2D59-4BA1-861E-5F5206BB1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704710-418B-4E25-A58A-2AE93074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0955-0E55-47A3-9A0D-666DE6A087A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93ADE1-1BF8-4F39-B58B-5FCF3FB18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876DFA-6001-4E63-98A3-937B9F7E4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73FD-8136-4CC7-B1A2-98CEF6E314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03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E6F9BB-2831-432B-8B32-618FB2186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0955-0E55-47A3-9A0D-666DE6A087A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0ECB11-FB41-4473-8D22-52926AE1A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8B01D5-62C2-495C-8A6C-3D819B6E3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73FD-8136-4CC7-B1A2-98CEF6E314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648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37B7D-75FB-4421-9B1D-AF6B6249C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02451-B8DC-4D22-B3C9-A651C09D2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330C3-91A4-4708-A5CC-2386CAD0C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87AB09-41A5-4167-B951-AC4BFC8A8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0955-0E55-47A3-9A0D-666DE6A087A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3BE36-B82B-4C81-BCAF-3CBE37A18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4343A9-11FD-4BB5-884D-E5F2E6A54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73FD-8136-4CC7-B1A2-98CEF6E314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18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5F2A6-142C-45AE-8C3F-4BD3567A4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F5E9EE-B32B-47FE-B45D-CC29645BED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400827-F970-4000-A7C9-7C7DC7A37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8B1A8-27AC-490F-BDBE-313B98B73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E0955-0E55-47A3-9A0D-666DE6A087A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C0F2-2002-4388-87E8-5246075A5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125B6-8B93-45A8-A41A-D24348607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773FD-8136-4CC7-B1A2-98CEF6E314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7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40541B-927F-4874-8327-61643153E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AAA9E-EA75-4D75-94E1-A7126C1E2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6657F-1C89-41F1-A34D-3023BA6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E0955-0E55-47A3-9A0D-666DE6A087A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B927D-437B-40E3-8651-E7DCC5E238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4EA59-E32C-453E-A589-B18AFE42CF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773FD-8136-4CC7-B1A2-98CEF6E314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8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43DF9F7-8B56-49E7-9AFB-EB5E5B6EE4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DDF8A009-7DBD-4174-CAE0-2C4297E57C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FFCE8080-E740-44BC-782C-15BB153F93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4368553A-DA0E-B1A7-51C3-8C519DAD67D6}"/>
              </a:ext>
            </a:extLst>
          </p:cNvPr>
          <p:cNvSpPr>
            <a:spLocks noGrp="1" noChangeAspect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8C208FA-3D18-CA63-C7BA-DB9CD3490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9" y="0"/>
            <a:ext cx="12124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71127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54F6D98-5936-45F1-A84E-DC85E5AA2E26}" vid="{5838731C-1A12-44CF-8F52-7E8E9E21B6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0</Words>
  <Application>Microsoft Office PowerPoint</Application>
  <PresentationFormat>Breedbeeld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Jolanda Verschoof</dc:creator>
  <cp:lastModifiedBy>Jolanda Verschoof</cp:lastModifiedBy>
  <cp:revision>1</cp:revision>
  <dcterms:created xsi:type="dcterms:W3CDTF">2026-06-01T14:06:44Z</dcterms:created>
  <dcterms:modified xsi:type="dcterms:W3CDTF">2026-07-02T06:45:48Z</dcterms:modified>
</cp:coreProperties>
</file>